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2" r:id="rId4"/>
    <p:sldId id="257" r:id="rId5"/>
    <p:sldId id="263" r:id="rId6"/>
    <p:sldId id="266" r:id="rId7"/>
    <p:sldId id="260" r:id="rId8"/>
    <p:sldId id="264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36" autoAdjust="0"/>
    <p:restoredTop sz="94660"/>
  </p:normalViewPr>
  <p:slideViewPr>
    <p:cSldViewPr snapToGrid="0">
      <p:cViewPr>
        <p:scale>
          <a:sx n="100" d="100"/>
          <a:sy n="100" d="100"/>
        </p:scale>
        <p:origin x="768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3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511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376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56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94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77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181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026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05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81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57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792E3-5FA7-4904-9DB2-FA136D539E6A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12369-F356-4639-B000-432D721AC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3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356616"/>
            <a:ext cx="10582275" cy="5926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6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3783" y="1566065"/>
            <a:ext cx="20943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FATHY </a:t>
            </a: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GAD</a:t>
            </a:r>
          </a:p>
          <a:p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DAR GROUP</a:t>
            </a:r>
          </a:p>
          <a:p>
            <a:endParaRPr lang="en-US" sz="1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HIRAM RODRIGUEZ</a:t>
            </a:r>
          </a:p>
          <a:p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CORE </a:t>
            </a: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STUDIO</a:t>
            </a:r>
          </a:p>
          <a:p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MICHEL KERO</a:t>
            </a: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CORE </a:t>
            </a:r>
            <a:r>
              <a:rPr lang="en-US" sz="1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STUIDO</a:t>
            </a:r>
          </a:p>
          <a:p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HANSHEN SUN</a:t>
            </a: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OFFICE</a:t>
            </a:r>
          </a:p>
          <a:p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LELAND CURTIS</a:t>
            </a:r>
          </a:p>
          <a:p>
            <a:r>
              <a:rPr lang="en-US" sz="1400" dirty="0">
                <a:latin typeface="Segoe UI Light" panose="020B0502040204020203" pitchFamily="34" charset="0"/>
                <a:cs typeface="Segoe UI Light" panose="020B0502040204020203" pitchFamily="34" charset="0"/>
              </a:rPr>
              <a:t>SMITHGROUP JJR</a:t>
            </a:r>
          </a:p>
          <a:p>
            <a:endParaRPr lang="en-US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AECHACKATHON 2017</a:t>
            </a:r>
            <a:endParaRPr lang="en-US" sz="10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11"/>
          <a:stretch/>
        </p:blipFill>
        <p:spPr>
          <a:xfrm>
            <a:off x="2800350" y="352425"/>
            <a:ext cx="8959521" cy="575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0" r="4404"/>
          <a:stretch/>
        </p:blipFill>
        <p:spPr>
          <a:xfrm>
            <a:off x="8474848" y="1158653"/>
            <a:ext cx="3083683" cy="21846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2" b="465"/>
          <a:stretch/>
        </p:blipFill>
        <p:spPr>
          <a:xfrm>
            <a:off x="4492459" y="1155808"/>
            <a:ext cx="3188868" cy="2187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4350" r="4754" b="55660"/>
          <a:stretch/>
        </p:blipFill>
        <p:spPr>
          <a:xfrm>
            <a:off x="562105" y="3605841"/>
            <a:ext cx="10996426" cy="24280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5100" y="107577"/>
            <a:ext cx="12026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The Problem: Repetitive </a:t>
            </a:r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groups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65" t="55438" r="5188" b="7150"/>
          <a:stretch/>
        </p:blipFill>
        <p:spPr>
          <a:xfrm>
            <a:off x="562104" y="1192191"/>
            <a:ext cx="3136834" cy="216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177800"/>
            <a:ext cx="5679347" cy="2848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100" y="817256"/>
            <a:ext cx="5991225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Set child-parent relationships</a:t>
            </a:r>
          </a:p>
          <a:p>
            <a:endParaRPr lang="en-US" sz="32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en-US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Automate placement + updating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5"/>
          <a:stretch/>
        </p:blipFill>
        <p:spPr>
          <a:xfrm>
            <a:off x="165100" y="2978095"/>
            <a:ext cx="11823700" cy="3416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01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t="390" r="7520"/>
          <a:stretch/>
        </p:blipFill>
        <p:spPr>
          <a:xfrm>
            <a:off x="861848" y="858842"/>
            <a:ext cx="10068581" cy="55248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24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2" name="Revilations movi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16" b="2777"/>
          <a:stretch/>
        </p:blipFill>
        <p:spPr>
          <a:xfrm>
            <a:off x="171450" y="139625"/>
            <a:ext cx="11868150" cy="630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0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22" y="1217656"/>
            <a:ext cx="10573407" cy="45281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100" y="307273"/>
            <a:ext cx="12026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" panose="020B0502040204020203" pitchFamily="34" charset="0"/>
                <a:cs typeface="Segoe UI" panose="020B0502040204020203" pitchFamily="34" charset="0"/>
              </a:rPr>
              <a:t>Enables smart guide plates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40524" y="1498601"/>
            <a:ext cx="3258207" cy="3672490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35284" y="2153303"/>
            <a:ext cx="6042923" cy="3017788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62237" y="1440078"/>
            <a:ext cx="1797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GUIDE PLATES</a:t>
            </a:r>
            <a:endParaRPr lang="en-US" sz="14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298731" y="1578578"/>
            <a:ext cx="4414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660871" y="1717077"/>
            <a:ext cx="0" cy="43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6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5100" y="1699057"/>
            <a:ext cx="11728265" cy="3675340"/>
            <a:chOff x="-142826" y="1581317"/>
            <a:chExt cx="12544381" cy="393109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2826" y="1581317"/>
              <a:ext cx="4644787" cy="393109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5755" y="2148608"/>
              <a:ext cx="3225800" cy="304300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7599" y="2148608"/>
              <a:ext cx="4350951" cy="2796509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5100" y="307273"/>
            <a:ext cx="12026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egoe UI" panose="020B0502040204020203" pitchFamily="34" charset="0"/>
                <a:cs typeface="Segoe UI" panose="020B0502040204020203" pitchFamily="34" charset="0"/>
              </a:rPr>
              <a:t>Parent-Child relationships are scalable</a:t>
            </a:r>
            <a:endParaRPr lang="en-US" sz="2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4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647437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239" y="6554350"/>
            <a:ext cx="72348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REVILATIONS || AEC HACKATHON 2017</a:t>
            </a:r>
            <a:endParaRPr lang="en-US" sz="105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77110"/>
            <a:ext cx="12191999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US" sz="6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26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82</Words>
  <Application>Microsoft Office PowerPoint</Application>
  <PresentationFormat>Widescreen</PresentationFormat>
  <Paragraphs>30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SmithGroupJJR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Leland Curtis</dc:creator>
  <cp:lastModifiedBy>Leland Curtis</cp:lastModifiedBy>
  <cp:revision>30</cp:revision>
  <dcterms:created xsi:type="dcterms:W3CDTF">2017-10-21T19:53:28Z</dcterms:created>
  <dcterms:modified xsi:type="dcterms:W3CDTF">2017-10-22T18:49:11Z</dcterms:modified>
</cp:coreProperties>
</file>